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391" y="-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893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36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9900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8545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5294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7282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022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0902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2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2043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26558-C177-4F06-8FAE-868E1C338E15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98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3">
            <a:extLst>
              <a:ext uri="{FF2B5EF4-FFF2-40B4-BE49-F238E27FC236}">
                <a16:creationId xmlns:a16="http://schemas.microsoft.com/office/drawing/2014/main" xmlns="" id="{B3F8BE83-7855-4BBD-8C96-1E36BD10A86F}"/>
              </a:ext>
            </a:extLst>
          </p:cNvPr>
          <p:cNvSpPr txBox="1"/>
          <p:nvPr/>
        </p:nvSpPr>
        <p:spPr>
          <a:xfrm>
            <a:off x="1720350" y="2815586"/>
            <a:ext cx="5940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ctr">
              <a:defRPr sz="320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defRPr>
            </a:lvl1pPr>
          </a:lstStyle>
          <a:p>
            <a:pPr algn="l"/>
            <a:r>
              <a:rPr lang="en-US" altLang="ja-JP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Consultancy/advisory role for: XXX, Inc.</a:t>
            </a:r>
          </a:p>
          <a:p>
            <a:pPr algn="l"/>
            <a:r>
              <a:rPr lang="en-US" altLang="ja-JP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Patents and royalties from: YYY, Inc.</a:t>
            </a:r>
          </a:p>
          <a:p>
            <a:pPr algn="l"/>
            <a:r>
              <a:rPr lang="en-US" altLang="ja-JP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Honoraria from: ZZZ Corporation</a:t>
            </a:r>
          </a:p>
          <a:p>
            <a:pPr algn="l"/>
            <a:r>
              <a:rPr lang="en-US" altLang="ja-JP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Grant/Research funding from: XXX Corporation</a:t>
            </a:r>
          </a:p>
          <a:p>
            <a:pPr algn="l"/>
            <a:r>
              <a:rPr lang="en-US" altLang="ja-JP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Employee of: YYY Corporation</a:t>
            </a:r>
          </a:p>
          <a:p>
            <a:pPr algn="l"/>
            <a:r>
              <a:rPr lang="en-US" altLang="ja-JP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Other remuneration from: ZZZ Corporation</a:t>
            </a:r>
          </a:p>
        </p:txBody>
      </p:sp>
      <p:sp>
        <p:nvSpPr>
          <p:cNvPr id="3" name="テキスト ボックス 5">
            <a:extLst>
              <a:ext uri="{FF2B5EF4-FFF2-40B4-BE49-F238E27FC236}">
                <a16:creationId xmlns:a16="http://schemas.microsoft.com/office/drawing/2014/main" xmlns="" id="{1FD60380-6B3E-46E2-97D6-ABB13F86E4BE}"/>
              </a:ext>
            </a:extLst>
          </p:cNvPr>
          <p:cNvSpPr txBox="1"/>
          <p:nvPr/>
        </p:nvSpPr>
        <p:spPr>
          <a:xfrm>
            <a:off x="1288683" y="1419622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Name(s) of the author(s): OOOO </a:t>
            </a:r>
            <a:r>
              <a:rPr lang="en-US" altLang="ja-JP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OOOO</a:t>
            </a:r>
            <a:endParaRPr lang="en-US" altLang="ja-JP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94154E6-87C7-4AC7-993C-D6A1B31A21BA}"/>
              </a:ext>
            </a:extLst>
          </p:cNvPr>
          <p:cNvSpPr txBox="1"/>
          <p:nvPr/>
        </p:nvSpPr>
        <p:spPr>
          <a:xfrm>
            <a:off x="422873" y="843305"/>
            <a:ext cx="5362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Disclosure of Conflict of Interest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99A38EC-DB94-4AE9-ADEE-7EE33DB79CE5}"/>
              </a:ext>
            </a:extLst>
          </p:cNvPr>
          <p:cNvSpPr txBox="1"/>
          <p:nvPr/>
        </p:nvSpPr>
        <p:spPr>
          <a:xfrm>
            <a:off x="422872" y="4599007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ja-JP" sz="12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Contact Email for Inquiries: </a:t>
            </a:r>
          </a:p>
        </p:txBody>
      </p:sp>
      <p:sp>
        <p:nvSpPr>
          <p:cNvPr id="6" name="テキスト ボックス 7">
            <a:extLst>
              <a:ext uri="{FF2B5EF4-FFF2-40B4-BE49-F238E27FC236}">
                <a16:creationId xmlns:a16="http://schemas.microsoft.com/office/drawing/2014/main" xmlns="" id="{7CEBAB92-6120-4537-AE6D-A96CC16CA93B}"/>
              </a:ext>
            </a:extLst>
          </p:cNvPr>
          <p:cNvSpPr txBox="1"/>
          <p:nvPr/>
        </p:nvSpPr>
        <p:spPr>
          <a:xfrm>
            <a:off x="1262973" y="1990274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Matters requiring disclosure of COI </a:t>
            </a:r>
          </a:p>
          <a:p>
            <a:pPr algn="ctr"/>
            <a:r>
              <a:rPr lang="en-US" altLang="ja-JP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with regard to the presentation are as follows:</a:t>
            </a:r>
          </a:p>
        </p:txBody>
      </p:sp>
    </p:spTree>
    <p:extLst>
      <p:ext uri="{BB962C8B-B14F-4D97-AF65-F5344CB8AC3E}">
        <p14:creationId xmlns:p14="http://schemas.microsoft.com/office/powerpoint/2010/main" val="1200662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71</Words>
  <Application>Microsoft Office PowerPoint</Application>
  <PresentationFormat>화면 슬라이드 쇼(16:9)</PresentationFormat>
  <Paragraphs>11</Paragraphs>
  <Slides>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2" baseType="lpstr">
      <vt:lpstr>Office 테마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INNON</dc:creator>
  <cp:lastModifiedBy>USER</cp:lastModifiedBy>
  <cp:revision>17</cp:revision>
  <dcterms:created xsi:type="dcterms:W3CDTF">2023-03-09T01:10:02Z</dcterms:created>
  <dcterms:modified xsi:type="dcterms:W3CDTF">2026-04-10T03:49:36Z</dcterms:modified>
</cp:coreProperties>
</file>